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Kiruba02/Task2_FrontEnd.g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US" sz="2200" dirty="0"/>
              <a:t>Starry Universe Secrets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Starry Universe Secrets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system that can collect user birthdate information and use it to generate highly personalized zodiac sign insights for each user. 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insights should reflect the unique traits, challenges, and opportunities associated with their zodiac sign.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features and tools like chatbot that encourage users to actively engage with the zodiac sign insights section. This may include interactive quizzes, forums, or daily horoscopes.</a:t>
            </a:r>
          </a:p>
          <a:p>
            <a:pPr marL="0" indent="0">
              <a:buNone/>
            </a:pP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221426" y="2013557"/>
          <a:ext cx="390871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88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4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4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Dhana Lakshmi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Kalpana Sri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Keerthana S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Kiruba E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Front End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ea typeface="EB Garamond Medium" charset="0"/>
                <a:cs typeface="EB Garamond Medium" charset="0"/>
              </a:rPr>
              <a:t>Create Front end using HTML, CSS, Bootstrap</a:t>
            </a:r>
            <a:endParaRPr lang="en-US" sz="1600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/>
              <a:t>upload this task in GitHub and add repository link</a:t>
            </a:r>
            <a:endParaRPr lang="en-US" sz="1600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html pages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- 2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page is created using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bootsrap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https:/com/Kiruba02/Task1_PPT.git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32F85AF0-50E8-82BC-D555-2F119416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037" y="4533535"/>
            <a:ext cx="982999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BCD532-FEE0-4BAD-C1DB-D0EB25927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60" y="2188909"/>
            <a:ext cx="3181814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https://github.com/Kiruba02/Task2_FrontEnd.git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265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Times New Roman</vt:lpstr>
      <vt:lpstr>Public Sans</vt:lpstr>
      <vt:lpstr>Calibri</vt:lpstr>
      <vt:lpstr>EB Garamond</vt:lpstr>
      <vt:lpstr>Arial</vt:lpstr>
      <vt:lpstr>EB Garamond Medium</vt:lpstr>
      <vt:lpstr>Noto Sans Symbols</vt:lpstr>
      <vt:lpstr>Simple Light</vt:lpstr>
      <vt:lpstr>PowerPoint Presentation</vt:lpstr>
      <vt:lpstr>Starry Universe Secrets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Afreen H</cp:lastModifiedBy>
  <cp:revision>11</cp:revision>
  <dcterms:created xsi:type="dcterms:W3CDTF">2020-08-13T11:21:00Z</dcterms:created>
  <dcterms:modified xsi:type="dcterms:W3CDTF">2023-11-01T04:53:12Z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